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32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106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448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51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479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2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5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7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9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46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8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09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7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25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0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25DB-6E28-4A61-BF51-7BC2D64EB417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B5AE41-A6D9-40B5-AB7D-91FF07A12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76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ordpress.org/showcase/archives/" TargetMode="External"/><Relationship Id="rId3" Type="http://schemas.openxmlformats.org/officeDocument/2006/relationships/hyperlink" Target="http://time.com/" TargetMode="External"/><Relationship Id="rId7" Type="http://schemas.openxmlformats.org/officeDocument/2006/relationships/hyperlink" Target="http://www.wolverineworldwide.com/" TargetMode="External"/><Relationship Id="rId12" Type="http://schemas.openxmlformats.org/officeDocument/2006/relationships/image" Target="../media/image7.jpg"/><Relationship Id="rId2" Type="http://schemas.openxmlformats.org/officeDocument/2006/relationships/hyperlink" Target="http://www.nytco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ollingstones.com/" TargetMode="External"/><Relationship Id="rId11" Type="http://schemas.openxmlformats.org/officeDocument/2006/relationships/image" Target="../media/image6.jpg"/><Relationship Id="rId5" Type="http://schemas.openxmlformats.org/officeDocument/2006/relationships/hyperlink" Target="http://www.bbcamerica.com/" TargetMode="External"/><Relationship Id="rId10" Type="http://schemas.openxmlformats.org/officeDocument/2006/relationships/image" Target="../media/image5.jpg"/><Relationship Id="rId4" Type="http://schemas.openxmlformats.org/officeDocument/2006/relationships/hyperlink" Target="http://www.sonymusic.com/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s.cuanswers.com/development/design/web-services-website-redesign-surve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WordPress with SiteControl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Web Services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60" y="2811269"/>
            <a:ext cx="47529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528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6567"/>
            <a:ext cx="8596668" cy="4524796"/>
          </a:xfrm>
        </p:spPr>
        <p:txBody>
          <a:bodyPr/>
          <a:lstStyle/>
          <a:p>
            <a:r>
              <a:rPr lang="en-US" dirty="0" smtClean="0"/>
              <a:t>Uses:</a:t>
            </a:r>
          </a:p>
          <a:p>
            <a:pPr lvl="1"/>
            <a:r>
              <a:rPr lang="en-US" dirty="0" smtClean="0"/>
              <a:t>Organize posts</a:t>
            </a:r>
          </a:p>
          <a:p>
            <a:pPr lvl="1"/>
            <a:r>
              <a:rPr lang="en-US" dirty="0" smtClean="0"/>
              <a:t>Use custom CSS styles based on post category</a:t>
            </a:r>
          </a:p>
          <a:p>
            <a:pPr lvl="1"/>
            <a:r>
              <a:rPr lang="en-US" dirty="0" smtClean="0"/>
              <a:t>Show certain posts in different areas – dynamic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Easily add new Categories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136" y="3420425"/>
            <a:ext cx="6609873" cy="31699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77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8750"/>
            <a:ext cx="8596668" cy="3880773"/>
          </a:xfrm>
        </p:spPr>
        <p:txBody>
          <a:bodyPr/>
          <a:lstStyle/>
          <a:p>
            <a:r>
              <a:rPr lang="en-US" dirty="0" smtClean="0"/>
              <a:t>Flexible areas designed to hold content</a:t>
            </a:r>
          </a:p>
          <a:p>
            <a:pPr lvl="1"/>
            <a:r>
              <a:rPr lang="en-US" dirty="0" smtClean="0"/>
              <a:t>Most themes come with widget areas for further site customization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749550"/>
            <a:ext cx="8738347" cy="35747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5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171"/>
            <a:ext cx="10515600" cy="4615792"/>
          </a:xfrm>
        </p:spPr>
        <p:txBody>
          <a:bodyPr/>
          <a:lstStyle/>
          <a:p>
            <a:r>
              <a:rPr lang="en-US" dirty="0" smtClean="0"/>
              <a:t>Gives control over how your pages are listed</a:t>
            </a:r>
          </a:p>
          <a:p>
            <a:r>
              <a:rPr lang="en-US" dirty="0" smtClean="0"/>
              <a:t>Easily edit menus – drag and drop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81" y="2653006"/>
            <a:ext cx="6103344" cy="39373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7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(Gravity Forms)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533"/>
            <a:ext cx="8596668" cy="4379830"/>
          </a:xfrm>
        </p:spPr>
        <p:txBody>
          <a:bodyPr/>
          <a:lstStyle/>
          <a:p>
            <a:r>
              <a:rPr lang="en-US" dirty="0" smtClean="0"/>
              <a:t>Powerful tools for creating dynamic forms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3" y="2330304"/>
            <a:ext cx="7698059" cy="4100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11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SiteControl - </a:t>
            </a:r>
            <a:r>
              <a:rPr lang="en-US" dirty="0" err="1" smtClean="0"/>
              <a:t>Rateboards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Automatically pulls rates from CU*Base and displays them on the website</a:t>
            </a:r>
          </a:p>
          <a:p>
            <a:r>
              <a:rPr lang="en-US" dirty="0" smtClean="0"/>
              <a:t>Styled to match website theme</a:t>
            </a:r>
          </a:p>
          <a:p>
            <a:r>
              <a:rPr lang="en-US" dirty="0" smtClean="0"/>
              <a:t>Takes 1 business day for new rates to be reflected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39" y="3406586"/>
            <a:ext cx="5811061" cy="3305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123" y="3406586"/>
            <a:ext cx="5275433" cy="33056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4985"/>
            <a:ext cx="8596668" cy="4346377"/>
          </a:xfrm>
        </p:spPr>
        <p:txBody>
          <a:bodyPr/>
          <a:lstStyle/>
          <a:p>
            <a:r>
              <a:rPr lang="en-US" b="1" dirty="0" smtClean="0"/>
              <a:t>File Names </a:t>
            </a:r>
            <a:r>
              <a:rPr lang="en-US" dirty="0" smtClean="0"/>
              <a:t>– properly naming files will help organize your website and making searching for existing content easier</a:t>
            </a:r>
          </a:p>
          <a:p>
            <a:pPr lvl="1"/>
            <a:r>
              <a:rPr lang="en-US" u="sng" dirty="0" smtClean="0"/>
              <a:t>Example</a:t>
            </a:r>
            <a:r>
              <a:rPr lang="en-US" dirty="0" smtClean="0"/>
              <a:t>: Newsletter_Q1_2014.pdf	 Banner_JulySavingsRates.jpg</a:t>
            </a:r>
          </a:p>
          <a:p>
            <a:r>
              <a:rPr lang="en-US" b="1" dirty="0" smtClean="0"/>
              <a:t>Styles</a:t>
            </a:r>
            <a:r>
              <a:rPr lang="en-US" dirty="0" smtClean="0"/>
              <a:t> – All of the styles for your site are built into your theme</a:t>
            </a:r>
          </a:p>
          <a:p>
            <a:pPr lvl="1"/>
            <a:r>
              <a:rPr lang="en-US" dirty="0" smtClean="0"/>
              <a:t>Avoid changing </a:t>
            </a:r>
            <a:r>
              <a:rPr lang="en-US" dirty="0" smtClean="0">
                <a:latin typeface="Algerian" panose="04020705040A02060702" pitchFamily="82" charset="0"/>
              </a:rPr>
              <a:t>font</a:t>
            </a:r>
            <a:r>
              <a:rPr lang="en-US" dirty="0" smtClean="0"/>
              <a:t>, </a:t>
            </a:r>
            <a:r>
              <a:rPr lang="en-US" sz="3600" dirty="0" smtClean="0"/>
              <a:t>font sizes</a:t>
            </a:r>
            <a:r>
              <a:rPr lang="en-US" dirty="0" smtClean="0"/>
              <a:t>, and </a:t>
            </a:r>
            <a:r>
              <a:rPr lang="en-US" b="1" dirty="0" smtClean="0">
                <a:solidFill>
                  <a:schemeClr val="accent5"/>
                </a:solidFill>
              </a:rPr>
              <a:t>colors</a:t>
            </a:r>
            <a:r>
              <a:rPr lang="en-US" dirty="0" smtClean="0">
                <a:solidFill>
                  <a:schemeClr val="accent5"/>
                </a:solidFill>
              </a:rPr>
              <a:t>.</a:t>
            </a:r>
            <a:r>
              <a:rPr lang="en-US" dirty="0" smtClean="0"/>
              <a:t> (Visual consistency)</a:t>
            </a:r>
          </a:p>
          <a:p>
            <a:r>
              <a:rPr lang="en-US" b="1" dirty="0" smtClean="0"/>
              <a:t>Images</a:t>
            </a:r>
            <a:r>
              <a:rPr lang="en-US" dirty="0" smtClean="0"/>
              <a:t> – Use appropriate images</a:t>
            </a:r>
          </a:p>
          <a:p>
            <a:pPr lvl="1"/>
            <a:r>
              <a:rPr lang="en-US" dirty="0" smtClean="0"/>
              <a:t>Avoid clipart, and pixelated images</a:t>
            </a:r>
          </a:p>
          <a:p>
            <a:pPr lvl="1"/>
            <a:r>
              <a:rPr lang="en-US" dirty="0" smtClean="0"/>
              <a:t>Make images web friendly – small file size, correct dimensions (Save For Web)</a:t>
            </a:r>
          </a:p>
          <a:p>
            <a:pPr lvl="1"/>
            <a:r>
              <a:rPr lang="en-US" dirty="0" smtClean="0"/>
              <a:t>Ensure all images are free of copyright (or make sure you have permission)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42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1893"/>
            <a:ext cx="8596668" cy="4279469"/>
          </a:xfrm>
        </p:spPr>
        <p:txBody>
          <a:bodyPr/>
          <a:lstStyle/>
          <a:p>
            <a:r>
              <a:rPr lang="en-US" b="1" dirty="0" smtClean="0"/>
              <a:t>Content</a:t>
            </a:r>
            <a:r>
              <a:rPr lang="en-US" dirty="0" smtClean="0"/>
              <a:t> – Content is King</a:t>
            </a:r>
          </a:p>
          <a:p>
            <a:pPr lvl="1"/>
            <a:r>
              <a:rPr lang="en-US" dirty="0" smtClean="0"/>
              <a:t>Use keywords and appropriate verbiage in your content</a:t>
            </a:r>
          </a:p>
          <a:p>
            <a:pPr lvl="2"/>
            <a:r>
              <a:rPr lang="en-US" dirty="0" smtClean="0"/>
              <a:t>Helps SEO by having searched keywords associated with your content</a:t>
            </a:r>
          </a:p>
          <a:p>
            <a:pPr lvl="1"/>
            <a:r>
              <a:rPr lang="en-US" dirty="0" smtClean="0"/>
              <a:t>Create new posts frequently</a:t>
            </a:r>
          </a:p>
          <a:p>
            <a:pPr lvl="2"/>
            <a:r>
              <a:rPr lang="en-US" dirty="0" smtClean="0"/>
              <a:t>Helps SEO know your site is current and relevant to searched terms (newer = top)</a:t>
            </a:r>
          </a:p>
          <a:p>
            <a:r>
              <a:rPr lang="en-US" b="1" dirty="0" smtClean="0"/>
              <a:t>Links</a:t>
            </a:r>
            <a:r>
              <a:rPr lang="en-US" dirty="0" smtClean="0"/>
              <a:t> – Keep links relevant and up-to-date</a:t>
            </a:r>
          </a:p>
          <a:p>
            <a:pPr lvl="1"/>
            <a:r>
              <a:rPr lang="en-US" dirty="0" smtClean="0"/>
              <a:t>Broken links will hurt your website SEO and can annoy users</a:t>
            </a:r>
          </a:p>
          <a:p>
            <a:r>
              <a:rPr lang="en-US" b="1" dirty="0" smtClean="0"/>
              <a:t>Contact</a:t>
            </a:r>
            <a:r>
              <a:rPr lang="en-US" dirty="0" smtClean="0"/>
              <a:t> – Make contact information easy to find</a:t>
            </a:r>
          </a:p>
          <a:p>
            <a:pPr lvl="1"/>
            <a:r>
              <a:rPr lang="en-US" dirty="0" smtClean="0"/>
              <a:t>Many users may be checking for hours or locations – help them out!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-123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40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WordPress?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Content Management System (CMS)</a:t>
            </a:r>
          </a:p>
          <a:p>
            <a:r>
              <a:rPr lang="en-US" dirty="0" smtClean="0"/>
              <a:t>Open source software</a:t>
            </a:r>
          </a:p>
          <a:p>
            <a:r>
              <a:rPr lang="en-US" dirty="0" smtClean="0"/>
              <a:t>Originally developed as blogging software</a:t>
            </a:r>
          </a:p>
          <a:p>
            <a:pPr lvl="1"/>
            <a:r>
              <a:rPr lang="en-US" dirty="0" smtClean="0"/>
              <a:t>Now used as a tool to create dynamic websites</a:t>
            </a:r>
          </a:p>
          <a:p>
            <a:r>
              <a:rPr lang="en-US" dirty="0" smtClean="0"/>
              <a:t>Completely Free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4" y="4806175"/>
            <a:ext cx="54864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19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6287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Source: http://trends.builtwith.com/cms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414" y="0"/>
            <a:ext cx="6016694" cy="58422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WordPress?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3473"/>
            <a:ext cx="8596668" cy="4457889"/>
          </a:xfrm>
        </p:spPr>
        <p:txBody>
          <a:bodyPr/>
          <a:lstStyle/>
          <a:p>
            <a:r>
              <a:rPr lang="en-US" dirty="0" smtClean="0"/>
              <a:t>The New York Times (</a:t>
            </a:r>
            <a:r>
              <a:rPr lang="en-US" dirty="0" smtClean="0">
                <a:hlinkClick r:id="rId2"/>
              </a:rPr>
              <a:t>http://www.nytco.com/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TIME (</a:t>
            </a:r>
            <a:r>
              <a:rPr lang="en-US" dirty="0" smtClean="0">
                <a:hlinkClick r:id="rId3"/>
              </a:rPr>
              <a:t>http://time.com/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Sony Music (</a:t>
            </a:r>
            <a:r>
              <a:rPr lang="en-US" dirty="0" smtClean="0">
                <a:hlinkClick r:id="rId4"/>
              </a:rPr>
              <a:t>http://www.sonymusic.com/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BBC America (</a:t>
            </a:r>
            <a:r>
              <a:rPr lang="en-US" dirty="0" smtClean="0">
                <a:hlinkClick r:id="rId5"/>
              </a:rPr>
              <a:t>http://www.bbcamerica.com/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Rolling Stones (</a:t>
            </a:r>
            <a:r>
              <a:rPr lang="en-US" dirty="0" smtClean="0">
                <a:hlinkClick r:id="rId6"/>
              </a:rPr>
              <a:t>http://www.rollingstones.com/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Wolverine Worldwide (</a:t>
            </a:r>
            <a:r>
              <a:rPr lang="en-US" dirty="0" smtClean="0">
                <a:hlinkClick r:id="rId7"/>
              </a:rPr>
              <a:t>http://www.wolverineworldwide.com/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 many, many more (</a:t>
            </a:r>
            <a:r>
              <a:rPr lang="en-US" dirty="0" smtClean="0">
                <a:hlinkClick r:id="rId8"/>
              </a:rPr>
              <a:t>http://wordpress.org/showcase/archives/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05" y="4469252"/>
            <a:ext cx="2673970" cy="2388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45" y="4469252"/>
            <a:ext cx="3333647" cy="237800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814" y="4469251"/>
            <a:ext cx="2889615" cy="2388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548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WordPress so Popular?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1533"/>
            <a:ext cx="8596668" cy="4379830"/>
          </a:xfrm>
        </p:spPr>
        <p:txBody>
          <a:bodyPr/>
          <a:lstStyle/>
          <a:p>
            <a:r>
              <a:rPr lang="en-US" dirty="0" smtClean="0"/>
              <a:t>Easy to use</a:t>
            </a:r>
          </a:p>
          <a:p>
            <a:pPr lvl="1"/>
            <a:r>
              <a:rPr lang="en-US" dirty="0" smtClean="0"/>
              <a:t>Huge amount of online help and documentation</a:t>
            </a:r>
          </a:p>
          <a:p>
            <a:r>
              <a:rPr lang="en-US" dirty="0" smtClean="0"/>
              <a:t>Thousands of plugins</a:t>
            </a:r>
          </a:p>
          <a:p>
            <a:pPr lvl="1"/>
            <a:r>
              <a:rPr lang="en-US" dirty="0" smtClean="0"/>
              <a:t>Easily add functionality to your existing site</a:t>
            </a:r>
          </a:p>
          <a:p>
            <a:r>
              <a:rPr lang="en-US" dirty="0" smtClean="0"/>
              <a:t>Free Themes</a:t>
            </a:r>
          </a:p>
          <a:p>
            <a:pPr lvl="1"/>
            <a:r>
              <a:rPr lang="en-US" dirty="0" smtClean="0"/>
              <a:t>Thousands of free themes are available online</a:t>
            </a:r>
          </a:p>
          <a:p>
            <a:r>
              <a:rPr lang="en-US" dirty="0" smtClean="0"/>
              <a:t>Built in Search Engine</a:t>
            </a:r>
          </a:p>
          <a:p>
            <a:pPr lvl="1"/>
            <a:r>
              <a:rPr lang="en-US" dirty="0" smtClean="0"/>
              <a:t>Search Engine </a:t>
            </a:r>
            <a:r>
              <a:rPr lang="en-US" dirty="0" err="1" smtClean="0"/>
              <a:t>Optimised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3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 as a CMS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8079"/>
            <a:ext cx="8596668" cy="4413284"/>
          </a:xfrm>
        </p:spPr>
        <p:txBody>
          <a:bodyPr/>
          <a:lstStyle/>
          <a:p>
            <a:r>
              <a:rPr lang="en-US" dirty="0" smtClean="0"/>
              <a:t>Allows for multiple users</a:t>
            </a:r>
          </a:p>
          <a:p>
            <a:pPr lvl="1"/>
            <a:r>
              <a:rPr lang="en-US" dirty="0" smtClean="0"/>
              <a:t>Add, edit, or remove users as needed</a:t>
            </a:r>
          </a:p>
          <a:p>
            <a:pPr lvl="1"/>
            <a:r>
              <a:rPr lang="en-US" dirty="0" smtClean="0"/>
              <a:t>Give users only the permissions they need</a:t>
            </a:r>
          </a:p>
          <a:p>
            <a:r>
              <a:rPr lang="en-US" dirty="0" smtClean="0"/>
              <a:t>Easily edit pages, posts, and uploaded media</a:t>
            </a:r>
          </a:p>
          <a:p>
            <a:r>
              <a:rPr lang="en-US" dirty="0" smtClean="0"/>
              <a:t>Added functionality through Plugins</a:t>
            </a:r>
          </a:p>
          <a:p>
            <a:r>
              <a:rPr lang="en-US" dirty="0" smtClean="0"/>
              <a:t>Easily maintain your website and keep it up to date</a:t>
            </a:r>
          </a:p>
          <a:p>
            <a:r>
              <a:rPr lang="en-US" dirty="0" smtClean="0"/>
              <a:t>Intuitive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41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4263"/>
            <a:ext cx="8596668" cy="4547099"/>
          </a:xfrm>
        </p:spPr>
        <p:txBody>
          <a:bodyPr>
            <a:normAutofit/>
          </a:bodyPr>
          <a:lstStyle/>
          <a:p>
            <a:r>
              <a:rPr lang="en-US" u="sng" dirty="0" smtClean="0"/>
              <a:t>Page</a:t>
            </a:r>
          </a:p>
          <a:p>
            <a:pPr lvl="1"/>
            <a:r>
              <a:rPr lang="en-US" dirty="0" smtClean="0"/>
              <a:t>A webpage – static</a:t>
            </a:r>
          </a:p>
          <a:p>
            <a:pPr lvl="1"/>
            <a:r>
              <a:rPr lang="en-US" dirty="0" smtClean="0"/>
              <a:t>Use pages for content that doesn’t change (About Us, Locations,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Posts</a:t>
            </a:r>
          </a:p>
          <a:p>
            <a:pPr lvl="1"/>
            <a:r>
              <a:rPr lang="en-US" dirty="0" smtClean="0"/>
              <a:t>A single entry</a:t>
            </a:r>
          </a:p>
          <a:p>
            <a:pPr lvl="1"/>
            <a:r>
              <a:rPr lang="en-US" dirty="0" smtClean="0"/>
              <a:t>Use posts for time sensitive content (Fraud Alert, Promotional item,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Widget</a:t>
            </a:r>
          </a:p>
          <a:p>
            <a:pPr lvl="1"/>
            <a:r>
              <a:rPr lang="en-US" dirty="0" smtClean="0"/>
              <a:t>Areas of content you can add to your site without code knowledge</a:t>
            </a:r>
          </a:p>
          <a:p>
            <a:r>
              <a:rPr lang="en-US" u="sng" dirty="0" smtClean="0"/>
              <a:t>Plugin</a:t>
            </a:r>
          </a:p>
          <a:p>
            <a:pPr lvl="1"/>
            <a:r>
              <a:rPr lang="en-US" dirty="0" smtClean="0"/>
              <a:t>Code that adds additional functionality to your website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7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WordPress Terms </a:t>
            </a:r>
            <a:r>
              <a:rPr lang="en-US" dirty="0" err="1" smtClean="0"/>
              <a:t>con’t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9229"/>
            <a:ext cx="8596668" cy="4402134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Media Library</a:t>
            </a:r>
          </a:p>
          <a:p>
            <a:pPr lvl="1"/>
            <a:r>
              <a:rPr lang="en-US" dirty="0" smtClean="0"/>
              <a:t>Contains all uploaded files (images, documents,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u="sng" dirty="0" smtClean="0"/>
              <a:t>Theme</a:t>
            </a:r>
          </a:p>
          <a:p>
            <a:pPr lvl="1"/>
            <a:r>
              <a:rPr lang="en-US" dirty="0" smtClean="0"/>
              <a:t>The style/layout of your site - Web Services builds custom themes for our clients</a:t>
            </a:r>
          </a:p>
          <a:p>
            <a:r>
              <a:rPr lang="en-US" u="sng" dirty="0" smtClean="0"/>
              <a:t>SiteControl</a:t>
            </a:r>
          </a:p>
          <a:p>
            <a:pPr lvl="1"/>
            <a:r>
              <a:rPr lang="en-US" dirty="0" smtClean="0"/>
              <a:t>A plugin created by Web Services which: Adds calculators, </a:t>
            </a:r>
            <a:r>
              <a:rPr lang="en-US" dirty="0" err="1" smtClean="0"/>
              <a:t>rateboards</a:t>
            </a:r>
            <a:r>
              <a:rPr lang="en-US" dirty="0" smtClean="0"/>
              <a:t>, membership links, external link warnings, online banking logins.</a:t>
            </a:r>
          </a:p>
          <a:p>
            <a:r>
              <a:rPr lang="en-US" u="sng" dirty="0" smtClean="0"/>
              <a:t>Categories</a:t>
            </a:r>
          </a:p>
          <a:p>
            <a:pPr lvl="1"/>
            <a:r>
              <a:rPr lang="en-US" dirty="0" smtClean="0"/>
              <a:t>Allows users to organize their content for easy access </a:t>
            </a:r>
            <a:endParaRPr lang="en-US" dirty="0"/>
          </a:p>
          <a:p>
            <a:r>
              <a:rPr lang="en-US" u="sng" dirty="0" smtClean="0"/>
              <a:t>Forms</a:t>
            </a:r>
          </a:p>
          <a:p>
            <a:pPr lvl="1"/>
            <a:r>
              <a:rPr lang="en-US" dirty="0" smtClean="0"/>
              <a:t>Allows users to create dynamic forms (Example: </a:t>
            </a:r>
            <a:r>
              <a:rPr lang="en-US" dirty="0" smtClean="0">
                <a:hlinkClick r:id="rId2"/>
              </a:rPr>
              <a:t>http://ws.cuanswers.com/development/design/web-services-website-redesign-survey/</a:t>
            </a:r>
            <a:r>
              <a:rPr lang="en-US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8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9229"/>
            <a:ext cx="8596668" cy="4402133"/>
          </a:xfrm>
        </p:spPr>
        <p:txBody>
          <a:bodyPr/>
          <a:lstStyle/>
          <a:p>
            <a:r>
              <a:rPr lang="en-US" dirty="0" smtClean="0"/>
              <a:t>Themes are files that work together to create the design and functionality of a WordPress Site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37" y="2538142"/>
            <a:ext cx="6768295" cy="38308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07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105</TotalTime>
  <Words>559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Trebuchet MS</vt:lpstr>
      <vt:lpstr>Wingdings 3</vt:lpstr>
      <vt:lpstr>Facet</vt:lpstr>
      <vt:lpstr>Introduction to WordPress with SiteControl</vt:lpstr>
      <vt:lpstr>What is WordPress? </vt:lpstr>
      <vt:lpstr> </vt:lpstr>
      <vt:lpstr>Who uses WordPress?</vt:lpstr>
      <vt:lpstr>Why is WordPress so Popular?</vt:lpstr>
      <vt:lpstr>WordPress as a CMS </vt:lpstr>
      <vt:lpstr>WordPress Terms</vt:lpstr>
      <vt:lpstr>WordPress Terms con’t</vt:lpstr>
      <vt:lpstr>Themes</vt:lpstr>
      <vt:lpstr>Post Categories</vt:lpstr>
      <vt:lpstr>Widgets</vt:lpstr>
      <vt:lpstr>Menus</vt:lpstr>
      <vt:lpstr>Forms (Gravity Forms)</vt:lpstr>
      <vt:lpstr>SiteControl - Rateboards</vt:lpstr>
      <vt:lpstr>Best Practices</vt:lpstr>
      <vt:lpstr>Best Practices con’t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WordPress with SiteControl</dc:title>
  <dc:creator>Samuel Lechenet</dc:creator>
  <cp:lastModifiedBy>Samuel Lechenet</cp:lastModifiedBy>
  <cp:revision>29</cp:revision>
  <dcterms:created xsi:type="dcterms:W3CDTF">2014-07-14T17:06:37Z</dcterms:created>
  <dcterms:modified xsi:type="dcterms:W3CDTF">2014-07-14T18:52:28Z</dcterms:modified>
</cp:coreProperties>
</file>